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4" y="4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3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835696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Ритмопластика </a:t>
            </a:r>
          </a:p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«Прыг-скок»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младшая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минут;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минут.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_image_2177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67103">
            <a:off x="3429900" y="2993550"/>
            <a:ext cx="3317437" cy="2882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395536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6792" y="5508104"/>
            <a:ext cx="5013176" cy="19442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Бареева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Елена Васильевна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edu.tatar.ru/upload/anketas/452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35696"/>
            <a:ext cx="3564396" cy="4752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2656" y="1979712"/>
            <a:ext cx="6192688" cy="15121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творческих способностей и развитие индивидуальных качеств ребенка средствами музыки и ритмических движений </a:t>
            </a:r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499992"/>
            <a:ext cx="6336704" cy="43924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музыкальности. </a:t>
            </a:r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способности воспринимать музыку, чувствовать её настроение и характер, понимать ее содержание; </a:t>
            </a:r>
          </a:p>
          <a:p>
            <a:r>
              <a:rPr lang="ru-RU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двигательных качеств и умений: </a:t>
            </a:r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Развитие ловкости, точности, координации движений;</a:t>
            </a:r>
          </a:p>
          <a:p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гибкости и пластичности;</a:t>
            </a:r>
          </a:p>
          <a:p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правильной осанки, красивой походки; </a:t>
            </a:r>
          </a:p>
          <a:p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умения ориентироваться в пространстве; </a:t>
            </a:r>
          </a:p>
          <a:p>
            <a:pPr lvl="0" fontAlgn="base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Обогащение двигательного опыта разнообразными видами движений; </a:t>
            </a:r>
          </a:p>
          <a:p>
            <a:pPr lvl="0" fontAlgn="base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умения вести себя в группе во время движения, формирование чувства такта и культурных привычек в процессе группового общения с детьми и взрослыми.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140968" y="3707904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sz="37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в развитии у дошкольников специальных компетентностей в музыкально-ритмической деятельности: </a:t>
            </a:r>
            <a:r>
              <a:rPr lang="ru-RU" sz="37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3 - 4 года </a:t>
            </a:r>
            <a:endParaRPr lang="ru-RU" sz="37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Выполняют упражнения по показу преподавателя, сохраняя заданное положение рук, ног, туловища в пространстве.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музыкально-подвижной игре представляют различные образы (зверей, птиц, растений, фигуры и т.д.).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Выполняют упражнения в соответствии с музыкальным сопровождением:  </a:t>
            </a:r>
          </a:p>
          <a:p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слушают вступление, заканчивают движения с окончанием музыки.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Умеют ориентироваться в зале, строиться в шеренгу, перестраиваться в круг, становиться в пары и друг за другом.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Заложены основы правильной осанки.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Сформирован интерес к занятиям  « Ритмопластика» Дети четвертого  года жизни, знают</a:t>
            </a:r>
            <a:r>
              <a:rPr lang="ru-RU" sz="37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назначение спортивного зала и правила поведения в нём;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подвижных игр. </a:t>
            </a:r>
          </a:p>
          <a:p>
            <a:pPr lvl="0" fontAlgn="base"/>
            <a:r>
              <a:rPr lang="ru-RU" sz="37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понятия: круг, шеренга 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r>
              <a:rPr lang="ru-RU" sz="4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4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- 5года </a:t>
            </a:r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	Освоено и качественно выполняются детьми комплексы второго года обучения.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Передают в пластике разнообразный характер музыки, различные оттенки настроения.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Передают основные средства музыкальной выразительности.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Передают в пластике музыкальный образ, используя гимнастические, имитационные, </a:t>
            </a:r>
            <a:r>
              <a:rPr lang="ru-RU" sz="40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общеразвивающие</a:t>
            </a:r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танцевальные виды движений.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Ориентируются в пространстве: самостоятельно находят место в зале, перестраиваются в круг, становятся в пары и друг за другом, строятся в шеренгу и колонну, в несколько кругов.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Исполняют знакомые движения в различных игровых ситуациях, под    другую музыку.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Самостоятельно начинают и заканчивают движение в соответствии с началом и концом музыки.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Передают  в мимике и пантомиме образы знакомых животных и персонажей.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Выражают свое восприятие в движениях, а также в рисунках и в словесном описании.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Выполняют изучаемые в течение года ритмические композиции и танцы-игры.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Находят свои оригинальные движения для выражения характера музыки, игрового образа выразительными жестами. </a:t>
            </a:r>
          </a:p>
          <a:p>
            <a:pPr lvl="0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Сформирован устойчивый интерес к занятиям «Ритмопластика» Дети пятого года жизни</a:t>
            </a:r>
            <a:r>
              <a:rPr lang="ru-RU" sz="4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знают: </a:t>
            </a:r>
          </a:p>
          <a:p>
            <a:pPr lvl="1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назначение спортивного зала и правила поведения в нём; </a:t>
            </a:r>
          </a:p>
          <a:p>
            <a:pPr lvl="1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подвижных игр. </a:t>
            </a:r>
          </a:p>
          <a:p>
            <a:pPr lvl="1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танцевальные позиции рук и ног; 	</a:t>
            </a:r>
          </a:p>
          <a:p>
            <a:pPr lvl="1" fontAlgn="base"/>
            <a:r>
              <a:rPr lang="ru-RU" sz="4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понятия: круг, шеренга, колонна. 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322</Words>
  <Application>Microsoft Office PowerPoint</Application>
  <PresentationFormat>Экран (4:3)</PresentationFormat>
  <Paragraphs>59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13</cp:revision>
  <dcterms:created xsi:type="dcterms:W3CDTF">2020-12-21T08:09:28Z</dcterms:created>
  <dcterms:modified xsi:type="dcterms:W3CDTF">2020-12-28T12:55:03Z</dcterms:modified>
</cp:coreProperties>
</file>